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300" r:id="rId3"/>
    <p:sldId id="294" r:id="rId4"/>
    <p:sldId id="299" r:id="rId5"/>
    <p:sldId id="258" r:id="rId6"/>
    <p:sldId id="259" r:id="rId7"/>
    <p:sldId id="260" r:id="rId8"/>
    <p:sldId id="30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89" r:id="rId35"/>
    <p:sldId id="296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495E-7CB2-41C6-BA82-41930F6BDCAB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CB800-2156-422A-A506-C8223CE12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1905000"/>
            <a:ext cx="899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A POWER POINT PRESENTATION ON 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967335"/>
            <a:ext cx="850573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GREENHOUSE EFFECTS AND GLOBAL WARMING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9600"/>
            <a:ext cx="7620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457200"/>
            <a:ext cx="7848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0" y="5334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amond/>
    <p:sndAc>
      <p:stSnd>
        <p:snd r:embed="rId2" name="chimes.wav" builtIn="1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11</Words>
  <Application>Microsoft Office PowerPoint</Application>
  <PresentationFormat>On-screen Show (4:3)</PresentationFormat>
  <Paragraphs>2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sneha</cp:lastModifiedBy>
  <cp:revision>8</cp:revision>
  <dcterms:created xsi:type="dcterms:W3CDTF">2018-04-23T08:48:42Z</dcterms:created>
  <dcterms:modified xsi:type="dcterms:W3CDTF">2020-05-04T15:07:54Z</dcterms:modified>
</cp:coreProperties>
</file>